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C846-E2DD-4566-830C-D8BDD672D186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9E684-1961-4852-B9D5-CFB4476C1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05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C846-E2DD-4566-830C-D8BDD672D186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9E684-1961-4852-B9D5-CFB4476C1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569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C846-E2DD-4566-830C-D8BDD672D186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9E684-1961-4852-B9D5-CFB4476C1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848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C846-E2DD-4566-830C-D8BDD672D186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9E684-1961-4852-B9D5-CFB4476C1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87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C846-E2DD-4566-830C-D8BDD672D186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9E684-1961-4852-B9D5-CFB4476C1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414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C846-E2DD-4566-830C-D8BDD672D186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9E684-1961-4852-B9D5-CFB4476C1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918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C846-E2DD-4566-830C-D8BDD672D186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9E684-1961-4852-B9D5-CFB4476C1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44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C846-E2DD-4566-830C-D8BDD672D186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9E684-1961-4852-B9D5-CFB4476C1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54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C846-E2DD-4566-830C-D8BDD672D186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9E684-1961-4852-B9D5-CFB4476C1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121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C846-E2DD-4566-830C-D8BDD672D186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9E684-1961-4852-B9D5-CFB4476C1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370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C846-E2DD-4566-830C-D8BDD672D186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9E684-1961-4852-B9D5-CFB4476C1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561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1C846-E2DD-4566-830C-D8BDD672D186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49E684-1961-4852-B9D5-CFB4476C1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681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709" y="0"/>
            <a:ext cx="1220570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110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886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BILLING SOFTWARE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sz="2400" b="1" dirty="0">
              <a:latin typeface="Arial Black" panose="020B0A04020102020204" pitchFamily="34" charset="0"/>
            </a:endParaRPr>
          </a:p>
          <a:p>
            <a:r>
              <a:rPr lang="en-US" sz="2600" b="1" dirty="0">
                <a:latin typeface="Arial Black" panose="020B0A04020102020204" pitchFamily="34" charset="0"/>
              </a:rPr>
              <a:t>We have written a Python program for a billing software.</a:t>
            </a:r>
          </a:p>
          <a:p>
            <a:r>
              <a:rPr lang="en-US" sz="2600" dirty="0">
                <a:latin typeface="Arial Black" panose="020B0A04020102020204" pitchFamily="34" charset="0"/>
              </a:rPr>
              <a:t>The software will identify the items and its price using its product code and quality levels.</a:t>
            </a:r>
          </a:p>
          <a:p>
            <a:r>
              <a:rPr lang="en-US" sz="2600" dirty="0">
                <a:latin typeface="Arial Black" panose="020B0A04020102020204" pitchFamily="34" charset="0"/>
              </a:rPr>
              <a:t>Then, the software will calculate the price of the total quantity of each item, discounts or cash rewards and total bill amount.</a:t>
            </a:r>
          </a:p>
          <a:p>
            <a:r>
              <a:rPr lang="en-US" sz="2600" dirty="0">
                <a:latin typeface="Arial Black" panose="020B0A04020102020204" pitchFamily="34" charset="0"/>
              </a:rPr>
              <a:t>The software will also include rewards in the total bill based on the purchase amount.  </a:t>
            </a:r>
          </a:p>
          <a:p>
            <a:r>
              <a:rPr lang="en-US" sz="2600" dirty="0">
                <a:latin typeface="Arial Black" panose="020B0A04020102020204" pitchFamily="34" charset="0"/>
              </a:rPr>
              <a:t>The software will then finally print the bill which include Customer name, customer ID, phone number, Serial number, list of items and their price, total amount, discount and cash rewards.</a:t>
            </a:r>
          </a:p>
          <a:p>
            <a:endParaRPr lang="en-US" dirty="0">
              <a:latin typeface="Arial Black" panose="020B0A04020102020204" pitchFamily="34" charset="0"/>
            </a:endParaRPr>
          </a:p>
          <a:p>
            <a:pPr marL="0" indent="0">
              <a:buNone/>
            </a:pPr>
            <a:endParaRPr lang="en-US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2894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pPr algn="ctr"/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TEAM MEMBERS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6361487"/>
              </p:ext>
            </p:extLst>
          </p:nvPr>
        </p:nvGraphicFramePr>
        <p:xfrm>
          <a:off x="838200" y="1690688"/>
          <a:ext cx="10515600" cy="45720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776397">
                  <a:extLst>
                    <a:ext uri="{9D8B030D-6E8A-4147-A177-3AD203B41FA5}">
                      <a16:colId xmlns:a16="http://schemas.microsoft.com/office/drawing/2014/main" val="2801894349"/>
                    </a:ext>
                  </a:extLst>
                </a:gridCol>
                <a:gridCol w="7739203">
                  <a:extLst>
                    <a:ext uri="{9D8B030D-6E8A-4147-A177-3AD203B41FA5}">
                      <a16:colId xmlns:a16="http://schemas.microsoft.com/office/drawing/2014/main" val="2740851389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21BCE1825</a:t>
                      </a:r>
                      <a:endParaRPr lang="en-US" sz="1800" b="0" i="0" u="none" strike="noStrike"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Aviral Singh</a:t>
                      </a:r>
                      <a:endParaRPr lang="en-US" sz="1800" b="0" i="0" u="none" strike="noStrike"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339866905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21BCE1826</a:t>
                      </a:r>
                      <a:endParaRPr lang="en-US" sz="1800" b="0" i="0" u="none" strike="noStrike"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Illur Jyothi Reddy</a:t>
                      </a:r>
                      <a:endParaRPr lang="en-US" sz="1800" b="0" i="0" u="none" strike="noStrike"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92722156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Arial Black" panose="020B0A04020102020204" pitchFamily="34" charset="0"/>
                        </a:rPr>
                        <a:t>21BCE1827</a:t>
                      </a:r>
                      <a:endParaRPr lang="en-US" sz="1800" b="0" i="0" u="none" strike="noStrike" dirty="0"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Gautham Vidyashankar</a:t>
                      </a:r>
                      <a:endParaRPr lang="en-US" sz="1800" b="0" i="0" u="none" strike="noStrike"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1919875475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21BCE1828</a:t>
                      </a:r>
                      <a:endParaRPr lang="en-US" sz="1800" b="0" i="0" u="none" strike="noStrike"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Barathwaj K K</a:t>
                      </a:r>
                      <a:endParaRPr lang="en-US" sz="1800" b="0" i="0" u="none" strike="noStrike"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678281825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Arial Black" panose="020B0A04020102020204" pitchFamily="34" charset="0"/>
                        </a:rPr>
                        <a:t>21BCE1829</a:t>
                      </a:r>
                      <a:endParaRPr lang="en-US" sz="1800" b="0" i="0" u="none" strike="noStrike" dirty="0"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Santhosh Kumar</a:t>
                      </a:r>
                      <a:endParaRPr lang="en-US" sz="1800" b="0" i="0" u="none" strike="noStrike"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377107028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21BCE1830</a:t>
                      </a:r>
                      <a:endParaRPr lang="en-US" sz="1800" b="0" i="0" u="none" strike="noStrike"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Santhosh C V</a:t>
                      </a:r>
                      <a:endParaRPr lang="en-US" sz="1800" b="0" i="0" u="none" strike="noStrike"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1628200795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21BCE1831</a:t>
                      </a:r>
                      <a:endParaRPr lang="en-US" sz="1800" b="0" i="0" u="none" strike="noStrike"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Mathuku Balaji Reddy</a:t>
                      </a:r>
                      <a:endParaRPr lang="en-US" sz="1800" b="0" i="0" u="none" strike="noStrike"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177489028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21BCE1832</a:t>
                      </a:r>
                      <a:endParaRPr lang="en-US" sz="1800" b="0" i="0" u="none" strike="noStrike"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Aviral Bansal</a:t>
                      </a:r>
                      <a:endParaRPr lang="en-US" sz="1800" b="0" i="0" u="none" strike="noStrike"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55175182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21BCE1833</a:t>
                      </a:r>
                      <a:endParaRPr lang="en-US" sz="1800" b="0" i="0" u="none" strike="noStrike"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Adithya V</a:t>
                      </a:r>
                      <a:endParaRPr lang="en-US" sz="1800" b="0" i="0" u="none" strike="noStrike"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405358231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Arial Black" panose="020B0A04020102020204" pitchFamily="34" charset="0"/>
                        </a:rPr>
                        <a:t>21BCE1834</a:t>
                      </a:r>
                      <a:endParaRPr lang="en-US" sz="1800" b="0" i="0" u="none" strike="noStrike"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Arial Black" panose="020B0A04020102020204" pitchFamily="34" charset="0"/>
                        </a:rPr>
                        <a:t>Macha Naga Sai Vignesh</a:t>
                      </a:r>
                      <a:endParaRPr lang="en-US" sz="1800" b="0" i="0" u="none" strike="noStrike" dirty="0"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28129565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9115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4107976"/>
            <a:ext cx="10624930" cy="25521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Arial Black" panose="020B0A04020102020204" pitchFamily="34" charset="0"/>
              </a:rPr>
              <a:t>This is the basic layout of the program.</a:t>
            </a:r>
          </a:p>
          <a:p>
            <a:pPr marL="0" indent="0">
              <a:buNone/>
            </a:pPr>
            <a:r>
              <a:rPr lang="en-US" sz="2000" dirty="0">
                <a:latin typeface="Arial Black" panose="020B0A04020102020204" pitchFamily="34" charset="0"/>
              </a:rPr>
              <a:t>We can see three tabs with different functions.</a:t>
            </a:r>
          </a:p>
          <a:p>
            <a:pPr marL="0" indent="0">
              <a:buNone/>
            </a:pPr>
            <a:r>
              <a:rPr lang="en-US" sz="2000" u="sng" dirty="0">
                <a:latin typeface="Arial Black" panose="020B0A04020102020204" pitchFamily="34" charset="0"/>
              </a:rPr>
              <a:t>Enter item </a:t>
            </a:r>
            <a:r>
              <a:rPr lang="en-US" sz="2000" dirty="0">
                <a:latin typeface="Arial Black" panose="020B0A04020102020204" pitchFamily="34" charset="0"/>
              </a:rPr>
              <a:t>gives a drop down menu containing all the items available in the store.</a:t>
            </a:r>
          </a:p>
          <a:p>
            <a:pPr marL="0" indent="0">
              <a:buNone/>
            </a:pPr>
            <a:r>
              <a:rPr lang="en-US" sz="2000" u="sng" dirty="0">
                <a:latin typeface="Arial Black" panose="020B0A04020102020204" pitchFamily="34" charset="0"/>
              </a:rPr>
              <a:t>Enter quality </a:t>
            </a:r>
            <a:r>
              <a:rPr lang="en-US" sz="2000" dirty="0">
                <a:latin typeface="Arial Black" panose="020B0A04020102020204" pitchFamily="34" charset="0"/>
              </a:rPr>
              <a:t>gives another drop down menu which lists all the prices for that item.</a:t>
            </a:r>
          </a:p>
          <a:p>
            <a:pPr marL="0" indent="0">
              <a:buNone/>
            </a:pPr>
            <a:r>
              <a:rPr lang="en-US" sz="2000" dirty="0">
                <a:latin typeface="Arial Black" panose="020B0A04020102020204" pitchFamily="34" charset="0"/>
              </a:rPr>
              <a:t>We write the number of items we need in the </a:t>
            </a:r>
            <a:r>
              <a:rPr lang="en-US" sz="2000" u="sng" dirty="0">
                <a:latin typeface="Arial Black" panose="020B0A04020102020204" pitchFamily="34" charset="0"/>
              </a:rPr>
              <a:t>quantity</a:t>
            </a:r>
            <a:r>
              <a:rPr lang="en-US" sz="2000" dirty="0">
                <a:latin typeface="Arial Black" panose="020B0A04020102020204" pitchFamily="34" charset="0"/>
              </a:rPr>
              <a:t> tab.</a:t>
            </a:r>
          </a:p>
          <a:p>
            <a:pPr marL="0" indent="0">
              <a:buNone/>
            </a:pPr>
            <a:endParaRPr lang="en-US" sz="2000" dirty="0">
              <a:latin typeface="Arial Black" panose="020B0A040201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9FE96B-669C-4157-A64B-07E2A27B5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9820" y="131017"/>
            <a:ext cx="4548475" cy="3772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688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8221A369-2B53-4BCA-9B48-30AFD3A72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8723" y="-42560"/>
            <a:ext cx="12233991" cy="69005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42F1C3-9CE7-4936-9817-9F2D893A13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364" y="252901"/>
            <a:ext cx="5241305" cy="46263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B41BB5D-6DAE-456D-A4D9-6ED44C3E0E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0756" y="202918"/>
            <a:ext cx="5246420" cy="46263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5721A32-8518-4426-8F71-D55B5A6819E5}"/>
              </a:ext>
            </a:extLst>
          </p:cNvPr>
          <p:cNvSpPr txBox="1"/>
          <p:nvPr/>
        </p:nvSpPr>
        <p:spPr>
          <a:xfrm>
            <a:off x="617244" y="4991450"/>
            <a:ext cx="45384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Every time when the user add items its added in the cart provided in the side and also the total amount will be updated along with it.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Confirm and Clear purchase options were also given for the user’s Choice.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A8463C-4F51-4CA1-B5B7-0E93C861D0F6}"/>
              </a:ext>
            </a:extLst>
          </p:cNvPr>
          <p:cNvSpPr txBox="1"/>
          <p:nvPr/>
        </p:nvSpPr>
        <p:spPr>
          <a:xfrm>
            <a:off x="6476301" y="5159229"/>
            <a:ext cx="47733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When the Confirm Purchase Button is pressed, it ask for the Customer </a:t>
            </a:r>
            <a:r>
              <a:rPr lang="en-IN" b="1" dirty="0" smtClean="0"/>
              <a:t>Details( Name, Mobile </a:t>
            </a:r>
            <a:r>
              <a:rPr lang="en-IN" b="1" dirty="0"/>
              <a:t>Number)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After pressing the ok button, the bill will be created accordingly in a </a:t>
            </a:r>
            <a:r>
              <a:rPr lang="en-IN" b="1" dirty="0" smtClean="0"/>
              <a:t>separate </a:t>
            </a:r>
            <a:r>
              <a:rPr lang="en-IN" b="1" dirty="0"/>
              <a:t>window</a:t>
            </a:r>
          </a:p>
        </p:txBody>
      </p:sp>
    </p:spTree>
    <p:extLst>
      <p:ext uri="{BB962C8B-B14F-4D97-AF65-F5344CB8AC3E}">
        <p14:creationId xmlns:p14="http://schemas.microsoft.com/office/powerpoint/2010/main" val="2408430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C19ABA4-7201-46F9-9E74-412362620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" y="-9437"/>
            <a:ext cx="12191999" cy="68768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D41554-1AD8-4019-9DF9-608FE306C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5944"/>
            <a:ext cx="3802710" cy="43437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1CF51A4-80CD-4AD9-8A78-C67FE23DA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5626" y="464168"/>
            <a:ext cx="3825572" cy="358171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FAAA25-F1A6-4AEE-B798-C3B97A703F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4114" y="41959"/>
            <a:ext cx="3825572" cy="411459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3B7E03F-147F-4A88-B32A-2E03C3B56C48}"/>
              </a:ext>
            </a:extLst>
          </p:cNvPr>
          <p:cNvSpPr txBox="1"/>
          <p:nvPr/>
        </p:nvSpPr>
        <p:spPr>
          <a:xfrm>
            <a:off x="222168" y="4802886"/>
            <a:ext cx="34646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rial Black" panose="020B0A04020102020204" pitchFamily="34" charset="0"/>
              </a:rPr>
              <a:t>When total amount is </a:t>
            </a:r>
            <a:r>
              <a:rPr lang="en-IN" dirty="0" smtClean="0">
                <a:latin typeface="Arial Black" panose="020B0A04020102020204" pitchFamily="34" charset="0"/>
              </a:rPr>
              <a:t>just around </a:t>
            </a:r>
            <a:r>
              <a:rPr lang="en-IN" dirty="0">
                <a:latin typeface="Arial Black" panose="020B0A04020102020204" pitchFamily="34" charset="0"/>
              </a:rPr>
              <a:t>than 10000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45A5EF-8EB8-489D-97E4-1BB063BB17C2}"/>
              </a:ext>
            </a:extLst>
          </p:cNvPr>
          <p:cNvSpPr txBox="1"/>
          <p:nvPr/>
        </p:nvSpPr>
        <p:spPr>
          <a:xfrm>
            <a:off x="4228400" y="4156555"/>
            <a:ext cx="35827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Arial Black" panose="020B0A04020102020204" pitchFamily="34" charset="0"/>
              </a:rPr>
              <a:t>When the total amount is more than 10000 and it’s a new customer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693CA2-3530-44AD-B92A-1F8294C9DBB2}"/>
              </a:ext>
            </a:extLst>
          </p:cNvPr>
          <p:cNvSpPr txBox="1"/>
          <p:nvPr/>
        </p:nvSpPr>
        <p:spPr>
          <a:xfrm>
            <a:off x="8126178" y="4564182"/>
            <a:ext cx="33723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Arial Black" panose="020B0A04020102020204" pitchFamily="34" charset="0"/>
              </a:rPr>
              <a:t>When the total amount is more than 10000 and the customer Is already registered</a:t>
            </a:r>
          </a:p>
        </p:txBody>
      </p:sp>
    </p:spTree>
    <p:extLst>
      <p:ext uri="{BB962C8B-B14F-4D97-AF65-F5344CB8AC3E}">
        <p14:creationId xmlns:p14="http://schemas.microsoft.com/office/powerpoint/2010/main" val="965668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5784" y="5691116"/>
            <a:ext cx="10822676" cy="827040"/>
          </a:xfrm>
          <a:ln>
            <a:solidFill>
              <a:schemeClr val="tx1"/>
            </a:solidFill>
          </a:ln>
        </p:spPr>
        <p:txBody>
          <a:bodyPr/>
          <a:lstStyle/>
          <a:p>
            <a:pPr marL="0" indent="0" algn="ctr">
              <a:buNone/>
            </a:pPr>
            <a:r>
              <a:rPr lang="en-US" i="1" dirty="0" smtClean="0">
                <a:latin typeface="Arial Black" panose="020B0A04020102020204" pitchFamily="34" charset="0"/>
              </a:rPr>
              <a:t>We have used tkinter to make the program.</a:t>
            </a:r>
            <a:endParaRPr lang="en-US" i="1" dirty="0">
              <a:latin typeface="Arial Black" panose="020B0A04020102020204" pitchFamily="34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784" y="96462"/>
            <a:ext cx="10931857" cy="5363830"/>
          </a:xfrm>
        </p:spPr>
      </p:pic>
    </p:spTree>
    <p:extLst>
      <p:ext uri="{BB962C8B-B14F-4D97-AF65-F5344CB8AC3E}">
        <p14:creationId xmlns:p14="http://schemas.microsoft.com/office/powerpoint/2010/main" val="9017386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62</TotalTime>
  <Words>240</Words>
  <Application>Microsoft Office PowerPoint</Application>
  <PresentationFormat>Widescreen</PresentationFormat>
  <Paragraphs>41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BILLING SOFTWARE</vt:lpstr>
      <vt:lpstr>TEAM MEMBERS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</dc:creator>
  <cp:lastModifiedBy>Lenovo</cp:lastModifiedBy>
  <cp:revision>9</cp:revision>
  <dcterms:created xsi:type="dcterms:W3CDTF">2022-01-10T16:18:33Z</dcterms:created>
  <dcterms:modified xsi:type="dcterms:W3CDTF">2022-01-11T09:29:25Z</dcterms:modified>
</cp:coreProperties>
</file>

<file path=docProps/thumbnail.jpeg>
</file>